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8" r:id="rId3"/>
    <p:sldId id="265" r:id="rId4"/>
    <p:sldId id="268" r:id="rId5"/>
    <p:sldId id="269" r:id="rId6"/>
    <p:sldId id="270" r:id="rId7"/>
    <p:sldId id="267" r:id="rId8"/>
  </p:sldIdLst>
  <p:sldSz cx="18288000" cy="10287000"/>
  <p:notesSz cx="6858000" cy="9144000"/>
  <p:embeddedFontLst>
    <p:embeddedFont>
      <p:font typeface="Nanum Myeongjo Regular" panose="020B0600000101010101" charset="-127"/>
      <p:regular r:id="rId9"/>
    </p:embeddedFont>
    <p:embeddedFont>
      <p:font typeface="Nanum Myeongjo Regular Bold" panose="020B0600000101010101" charset="-127"/>
      <p:regular r:id="rId10"/>
    </p:embeddedFont>
    <p:embeddedFont>
      <p:font typeface="Source Han Sans KR Medium" panose="020B0600000101010101" charset="-127"/>
      <p:regular r:id="rId11"/>
    </p:embeddedFont>
    <p:embeddedFont>
      <p:font typeface="맑은 고딕" panose="020B0503020000020004" pitchFamily="50" charset="-127"/>
      <p:regular r:id="rId12"/>
      <p:bold r:id="rId13"/>
    </p:embeddedFont>
    <p:embeddedFont>
      <p:font typeface="Calibri" panose="020F0502020204030204" pitchFamily="34" charset="0"/>
      <p:regular r:id="rId14"/>
      <p:bold r:id="rId15"/>
      <p:italic r:id="rId16"/>
      <p:boldItalic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233" autoAdjust="0"/>
    <p:restoredTop sz="94622" autoAdjust="0"/>
  </p:normalViewPr>
  <p:slideViewPr>
    <p:cSldViewPr>
      <p:cViewPr varScale="1">
        <p:scale>
          <a:sx n="71" d="100"/>
          <a:sy n="71" d="100"/>
        </p:scale>
        <p:origin x="966" y="-1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5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font" Target="fonts/font8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10" Type="http://schemas.openxmlformats.org/officeDocument/2006/relationships/font" Target="fonts/font2.fntdata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3953" t="7777" r="3236" b="13766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-112633" y="-107513"/>
            <a:ext cx="18513265" cy="10536043"/>
            <a:chOff x="0" y="0"/>
            <a:chExt cx="4875922" cy="277492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75922" cy="2774925"/>
            </a:xfrm>
            <a:custGeom>
              <a:avLst/>
              <a:gdLst/>
              <a:ahLst/>
              <a:cxnLst/>
              <a:rect l="l" t="t" r="r" b="b"/>
              <a:pathLst>
                <a:path w="4875922" h="2774925">
                  <a:moveTo>
                    <a:pt x="0" y="0"/>
                  </a:moveTo>
                  <a:lnTo>
                    <a:pt x="4875922" y="0"/>
                  </a:lnTo>
                  <a:lnTo>
                    <a:pt x="4875922" y="2774925"/>
                  </a:lnTo>
                  <a:lnTo>
                    <a:pt x="0" y="2774925"/>
                  </a:lnTo>
                  <a:close/>
                </a:path>
              </a:pathLst>
            </a:custGeom>
            <a:solidFill>
              <a:srgbClr val="AB9E9C">
                <a:alpha val="29804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6" name="AutoShape 6"/>
          <p:cNvSpPr/>
          <p:nvPr/>
        </p:nvSpPr>
        <p:spPr>
          <a:xfrm>
            <a:off x="1028700" y="9472934"/>
            <a:ext cx="16365656" cy="0"/>
          </a:xfrm>
          <a:prstGeom prst="line">
            <a:avLst/>
          </a:prstGeom>
          <a:ln w="19050" cap="flat">
            <a:solidFill>
              <a:srgbClr val="665653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TextBox 7"/>
          <p:cNvSpPr txBox="1"/>
          <p:nvPr/>
        </p:nvSpPr>
        <p:spPr>
          <a:xfrm>
            <a:off x="2973467" y="4038371"/>
            <a:ext cx="14420889" cy="15048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12499"/>
              </a:lnSpc>
            </a:pPr>
            <a:r>
              <a:rPr lang="en-US" sz="9999" spc="-399">
                <a:solidFill>
                  <a:srgbClr val="704F48"/>
                </a:solidFill>
                <a:latin typeface="Nanum Myeongjo Regular Bold"/>
              </a:rPr>
              <a:t>PACIFIC  </a:t>
            </a:r>
            <a:r>
              <a:rPr lang="ko-KR" altLang="en-US" sz="9999" spc="-399" dirty="0">
                <a:solidFill>
                  <a:srgbClr val="704F48"/>
                </a:solidFill>
                <a:latin typeface="Nanum Myeongjo Regular Bold"/>
              </a:rPr>
              <a:t>데이터베이스</a:t>
            </a:r>
            <a:endParaRPr lang="en-US" sz="9999" spc="-399" dirty="0">
              <a:solidFill>
                <a:srgbClr val="704F48"/>
              </a:solidFill>
              <a:latin typeface="Nanum Myeongjo Regular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5144166" y="8873490"/>
            <a:ext cx="12250190" cy="384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000"/>
              </a:lnSpc>
            </a:pPr>
            <a:r>
              <a:rPr lang="en-US" sz="2400" spc="-48">
                <a:solidFill>
                  <a:srgbClr val="704F48"/>
                </a:solidFill>
                <a:ea typeface="Source Han Sans KR Medium"/>
              </a:rPr>
              <a:t>인공지능 소프트웨어 20222588 곽민우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0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15291" y="654691"/>
            <a:ext cx="7921739" cy="10344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920"/>
              </a:lnSpc>
            </a:pPr>
            <a:r>
              <a:rPr lang="ko-KR" altLang="en-US" sz="7200" spc="-179" dirty="0">
                <a:solidFill>
                  <a:srgbClr val="704F48"/>
                </a:solidFill>
                <a:latin typeface="Nanum Myeongjo Regular"/>
              </a:rPr>
              <a:t>구성도</a:t>
            </a:r>
            <a:endParaRPr lang="en-US" sz="7200" spc="-179" dirty="0">
              <a:solidFill>
                <a:srgbClr val="704F48"/>
              </a:solidFill>
              <a:latin typeface="Nanum Myeongjo Regular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-180975" y="9927592"/>
            <a:ext cx="18649950" cy="718816"/>
            <a:chOff x="0" y="0"/>
            <a:chExt cx="4911921" cy="18931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911921" cy="189318"/>
            </a:xfrm>
            <a:custGeom>
              <a:avLst/>
              <a:gdLst/>
              <a:ahLst/>
              <a:cxnLst/>
              <a:rect l="l" t="t" r="r" b="b"/>
              <a:pathLst>
                <a:path w="4911921" h="189318">
                  <a:moveTo>
                    <a:pt x="0" y="0"/>
                  </a:moveTo>
                  <a:lnTo>
                    <a:pt x="4911921" y="0"/>
                  </a:lnTo>
                  <a:lnTo>
                    <a:pt x="4911921" y="189318"/>
                  </a:lnTo>
                  <a:lnTo>
                    <a:pt x="0" y="189318"/>
                  </a:lnTo>
                  <a:close/>
                </a:path>
              </a:pathLst>
            </a:custGeom>
            <a:solidFill>
              <a:srgbClr val="D1CAC9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F7A8AA4E-0859-453A-9D3D-B947B832CF15}"/>
              </a:ext>
            </a:extLst>
          </p:cNvPr>
          <p:cNvSpPr txBox="1"/>
          <p:nvPr/>
        </p:nvSpPr>
        <p:spPr>
          <a:xfrm>
            <a:off x="6939738" y="7888075"/>
            <a:ext cx="537144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 err="1"/>
              <a:t>MODELS.jsp</a:t>
            </a:r>
            <a:endParaRPr lang="en-US" altLang="ko-KR" sz="6000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BF60617-164A-48D5-99A6-9A79D57808E1}"/>
              </a:ext>
            </a:extLst>
          </p:cNvPr>
          <p:cNvSpPr txBox="1"/>
          <p:nvPr/>
        </p:nvSpPr>
        <p:spPr>
          <a:xfrm>
            <a:off x="4964947" y="6014638"/>
            <a:ext cx="35051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err="1"/>
              <a:t>INSERTjsp</a:t>
            </a:r>
            <a:endParaRPr lang="en-US" altLang="ko-KR" sz="4000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10E826FF-5FCE-4D4B-9BBC-6C7F5D7C52D3}"/>
              </a:ext>
            </a:extLst>
          </p:cNvPr>
          <p:cNvSpPr txBox="1"/>
          <p:nvPr/>
        </p:nvSpPr>
        <p:spPr>
          <a:xfrm>
            <a:off x="7620000" y="6004727"/>
            <a:ext cx="35051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err="1"/>
              <a:t>UPDATE.jsp</a:t>
            </a:r>
            <a:endParaRPr lang="en-US" altLang="ko-KR" sz="4000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C96D353-CDD5-4D2C-8C96-6B175E31527B}"/>
              </a:ext>
            </a:extLst>
          </p:cNvPr>
          <p:cNvSpPr txBox="1"/>
          <p:nvPr/>
        </p:nvSpPr>
        <p:spPr>
          <a:xfrm>
            <a:off x="10558586" y="6023593"/>
            <a:ext cx="35051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err="1"/>
              <a:t>DEL.jsp</a:t>
            </a:r>
            <a:endParaRPr lang="en-US" altLang="ko-KR" sz="4000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53867206-1602-452C-8269-0BBC1E47B20D}"/>
              </a:ext>
            </a:extLst>
          </p:cNvPr>
          <p:cNvSpPr txBox="1"/>
          <p:nvPr/>
        </p:nvSpPr>
        <p:spPr>
          <a:xfrm>
            <a:off x="2796059" y="3788907"/>
            <a:ext cx="39214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err="1"/>
              <a:t>INSERTFROM.jsp</a:t>
            </a:r>
            <a:endParaRPr lang="en-US" altLang="ko-KR" sz="4000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849B6575-0C49-4DBC-A260-088D38D0B35F}"/>
              </a:ext>
            </a:extLst>
          </p:cNvPr>
          <p:cNvSpPr txBox="1"/>
          <p:nvPr/>
        </p:nvSpPr>
        <p:spPr>
          <a:xfrm>
            <a:off x="6976007" y="3788907"/>
            <a:ext cx="39214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err="1"/>
              <a:t>UPDATEFORM.jsp</a:t>
            </a:r>
            <a:endParaRPr lang="en-US" altLang="ko-KR" sz="4000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E68AB0C8-738D-4711-AF5E-569BB90CD5B3}"/>
              </a:ext>
            </a:extLst>
          </p:cNvPr>
          <p:cNvSpPr txBox="1"/>
          <p:nvPr/>
        </p:nvSpPr>
        <p:spPr>
          <a:xfrm>
            <a:off x="11712741" y="3854977"/>
            <a:ext cx="39214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err="1"/>
              <a:t>DELFROM.jsp</a:t>
            </a:r>
            <a:endParaRPr lang="en-US" altLang="ko-KR" sz="4000" dirty="0"/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A10A2412-ABB1-42A5-B0CA-BC1B24C7F040}"/>
              </a:ext>
            </a:extLst>
          </p:cNvPr>
          <p:cNvSpPr/>
          <p:nvPr/>
        </p:nvSpPr>
        <p:spPr>
          <a:xfrm rot="19862183">
            <a:off x="6143721" y="6723218"/>
            <a:ext cx="76200" cy="762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5B2088FF-7508-4A67-A776-83B1BFD2A74D}"/>
              </a:ext>
            </a:extLst>
          </p:cNvPr>
          <p:cNvSpPr/>
          <p:nvPr/>
        </p:nvSpPr>
        <p:spPr>
          <a:xfrm rot="19862183">
            <a:off x="11364426" y="6693379"/>
            <a:ext cx="76200" cy="762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39C532A9-8CBF-4F8C-8EAF-98D8E9887FB1}"/>
              </a:ext>
            </a:extLst>
          </p:cNvPr>
          <p:cNvSpPr/>
          <p:nvPr/>
        </p:nvSpPr>
        <p:spPr>
          <a:xfrm rot="19862183">
            <a:off x="8868485" y="6666929"/>
            <a:ext cx="76200" cy="762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C159BF47-A529-407E-8912-693EFBDAB5B3}"/>
              </a:ext>
            </a:extLst>
          </p:cNvPr>
          <p:cNvSpPr/>
          <p:nvPr/>
        </p:nvSpPr>
        <p:spPr>
          <a:xfrm rot="19862183">
            <a:off x="8852719" y="7746886"/>
            <a:ext cx="76200" cy="762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58548990-1F6F-4710-A37C-97D7CECB727E}"/>
              </a:ext>
            </a:extLst>
          </p:cNvPr>
          <p:cNvSpPr/>
          <p:nvPr/>
        </p:nvSpPr>
        <p:spPr>
          <a:xfrm rot="19862183">
            <a:off x="8863243" y="4571754"/>
            <a:ext cx="76200" cy="762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id="{5F01523B-9359-4DD6-9BA6-0879AE741231}"/>
              </a:ext>
            </a:extLst>
          </p:cNvPr>
          <p:cNvSpPr/>
          <p:nvPr/>
        </p:nvSpPr>
        <p:spPr>
          <a:xfrm rot="19862183">
            <a:off x="6137449" y="5813910"/>
            <a:ext cx="76200" cy="762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59DD42F4-3466-49C8-B6A8-A20215FA8539}"/>
              </a:ext>
            </a:extLst>
          </p:cNvPr>
          <p:cNvSpPr/>
          <p:nvPr/>
        </p:nvSpPr>
        <p:spPr>
          <a:xfrm rot="19862183">
            <a:off x="13337959" y="4561684"/>
            <a:ext cx="76200" cy="762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EA4984B3-BC34-4AA3-B64F-9274F5E6B416}"/>
              </a:ext>
            </a:extLst>
          </p:cNvPr>
          <p:cNvSpPr txBox="1"/>
          <p:nvPr/>
        </p:nvSpPr>
        <p:spPr>
          <a:xfrm>
            <a:off x="6717547" y="955157"/>
            <a:ext cx="392148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/>
              <a:t>DB(PACIFIC)</a:t>
            </a:r>
          </a:p>
        </p:txBody>
      </p:sp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2620FE9F-C7AF-4854-8DA4-1234C209CED8}"/>
              </a:ext>
            </a:extLst>
          </p:cNvPr>
          <p:cNvCxnSpPr>
            <a:cxnSpLocks/>
            <a:stCxn id="102" idx="7"/>
            <a:endCxn id="75" idx="4"/>
          </p:cNvCxnSpPr>
          <p:nvPr/>
        </p:nvCxnSpPr>
        <p:spPr>
          <a:xfrm flipV="1">
            <a:off x="8918561" y="4643189"/>
            <a:ext cx="1232" cy="127019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직선 연결선 80">
            <a:extLst>
              <a:ext uri="{FF2B5EF4-FFF2-40B4-BE49-F238E27FC236}">
                <a16:creationId xmlns:a16="http://schemas.microsoft.com/office/drawing/2014/main" id="{45182022-B780-4C61-9687-4611CD75F1B5}"/>
              </a:ext>
            </a:extLst>
          </p:cNvPr>
          <p:cNvCxnSpPr>
            <a:cxnSpLocks/>
            <a:endCxn id="73" idx="5"/>
          </p:cNvCxnSpPr>
          <p:nvPr/>
        </p:nvCxnSpPr>
        <p:spPr>
          <a:xfrm flipV="1">
            <a:off x="8914042" y="6715554"/>
            <a:ext cx="29161" cy="106943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직선 연결선 83">
            <a:extLst>
              <a:ext uri="{FF2B5EF4-FFF2-40B4-BE49-F238E27FC236}">
                <a16:creationId xmlns:a16="http://schemas.microsoft.com/office/drawing/2014/main" id="{C92FF225-2772-4D4A-A754-9B567D1190AA}"/>
              </a:ext>
            </a:extLst>
          </p:cNvPr>
          <p:cNvCxnSpPr>
            <a:cxnSpLocks/>
            <a:stCxn id="74" idx="7"/>
            <a:endCxn id="71" idx="7"/>
          </p:cNvCxnSpPr>
          <p:nvPr/>
        </p:nvCxnSpPr>
        <p:spPr>
          <a:xfrm flipH="1" flipV="1">
            <a:off x="6192346" y="6724700"/>
            <a:ext cx="2708998" cy="102366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직선 연결선 86">
            <a:extLst>
              <a:ext uri="{FF2B5EF4-FFF2-40B4-BE49-F238E27FC236}">
                <a16:creationId xmlns:a16="http://schemas.microsoft.com/office/drawing/2014/main" id="{8090F32A-11CD-4E29-8EDA-58CFCFF85961}"/>
              </a:ext>
            </a:extLst>
          </p:cNvPr>
          <p:cNvCxnSpPr>
            <a:cxnSpLocks/>
            <a:stCxn id="99" idx="0"/>
          </p:cNvCxnSpPr>
          <p:nvPr/>
        </p:nvCxnSpPr>
        <p:spPr>
          <a:xfrm flipH="1" flipV="1">
            <a:off x="8664061" y="2081654"/>
            <a:ext cx="4717182" cy="167391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직선 연결선 89">
            <a:extLst>
              <a:ext uri="{FF2B5EF4-FFF2-40B4-BE49-F238E27FC236}">
                <a16:creationId xmlns:a16="http://schemas.microsoft.com/office/drawing/2014/main" id="{12438711-4508-4E1C-A88C-7971339FEB21}"/>
              </a:ext>
            </a:extLst>
          </p:cNvPr>
          <p:cNvCxnSpPr>
            <a:cxnSpLocks/>
            <a:stCxn id="127" idx="0"/>
          </p:cNvCxnSpPr>
          <p:nvPr/>
        </p:nvCxnSpPr>
        <p:spPr>
          <a:xfrm flipH="1" flipV="1">
            <a:off x="8686802" y="2098962"/>
            <a:ext cx="185566" cy="155978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2" name="직선 연결선 91">
            <a:extLst>
              <a:ext uri="{FF2B5EF4-FFF2-40B4-BE49-F238E27FC236}">
                <a16:creationId xmlns:a16="http://schemas.microsoft.com/office/drawing/2014/main" id="{9443B59C-4A5D-49E2-A8A1-2722E5B3A038}"/>
              </a:ext>
            </a:extLst>
          </p:cNvPr>
          <p:cNvCxnSpPr>
            <a:cxnSpLocks/>
            <a:endCxn id="94" idx="7"/>
          </p:cNvCxnSpPr>
          <p:nvPr/>
        </p:nvCxnSpPr>
        <p:spPr>
          <a:xfrm flipH="1">
            <a:off x="11464836" y="4556463"/>
            <a:ext cx="1945992" cy="138541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4" name="타원 93">
            <a:extLst>
              <a:ext uri="{FF2B5EF4-FFF2-40B4-BE49-F238E27FC236}">
                <a16:creationId xmlns:a16="http://schemas.microsoft.com/office/drawing/2014/main" id="{2522A2C6-8397-4C95-9D05-3502F955390B}"/>
              </a:ext>
            </a:extLst>
          </p:cNvPr>
          <p:cNvSpPr/>
          <p:nvPr/>
        </p:nvSpPr>
        <p:spPr>
          <a:xfrm rot="19862183">
            <a:off x="11416211" y="5940391"/>
            <a:ext cx="76200" cy="762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타원 96">
            <a:extLst>
              <a:ext uri="{FF2B5EF4-FFF2-40B4-BE49-F238E27FC236}">
                <a16:creationId xmlns:a16="http://schemas.microsoft.com/office/drawing/2014/main" id="{549B4409-5643-40CB-90B4-879522B5AA13}"/>
              </a:ext>
            </a:extLst>
          </p:cNvPr>
          <p:cNvSpPr/>
          <p:nvPr/>
        </p:nvSpPr>
        <p:spPr>
          <a:xfrm rot="19862183">
            <a:off x="8852719" y="9116971"/>
            <a:ext cx="76200" cy="762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25B9D240-DCA4-4D96-9C40-DED035309C54}"/>
              </a:ext>
            </a:extLst>
          </p:cNvPr>
          <p:cNvSpPr/>
          <p:nvPr/>
        </p:nvSpPr>
        <p:spPr>
          <a:xfrm rot="19862183">
            <a:off x="8673115" y="2050336"/>
            <a:ext cx="76200" cy="762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FE8DF1DE-5FC8-44EC-8C88-52B30C6AD0A4}"/>
              </a:ext>
            </a:extLst>
          </p:cNvPr>
          <p:cNvSpPr/>
          <p:nvPr/>
        </p:nvSpPr>
        <p:spPr>
          <a:xfrm rot="19862183">
            <a:off x="13361593" y="3750807"/>
            <a:ext cx="76200" cy="762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F33BA29F-4862-49D3-AEF2-D5F5651CBC21}"/>
              </a:ext>
            </a:extLst>
          </p:cNvPr>
          <p:cNvSpPr/>
          <p:nvPr/>
        </p:nvSpPr>
        <p:spPr>
          <a:xfrm rot="19862183">
            <a:off x="4336740" y="3638013"/>
            <a:ext cx="76200" cy="762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65893AC5-9273-4D00-B7F0-EB5FBDDB0C6D}"/>
              </a:ext>
            </a:extLst>
          </p:cNvPr>
          <p:cNvSpPr/>
          <p:nvPr/>
        </p:nvSpPr>
        <p:spPr>
          <a:xfrm rot="19862183">
            <a:off x="4336741" y="4524763"/>
            <a:ext cx="76200" cy="762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ED5BB54D-263A-42D0-AED6-9BF5B526DD54}"/>
              </a:ext>
            </a:extLst>
          </p:cNvPr>
          <p:cNvSpPr/>
          <p:nvPr/>
        </p:nvSpPr>
        <p:spPr>
          <a:xfrm rot="19862183">
            <a:off x="8869936" y="5911902"/>
            <a:ext cx="76200" cy="762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타원 102">
            <a:extLst>
              <a:ext uri="{FF2B5EF4-FFF2-40B4-BE49-F238E27FC236}">
                <a16:creationId xmlns:a16="http://schemas.microsoft.com/office/drawing/2014/main" id="{3FBAACD5-9776-4B10-872B-D5F23C5C9580}"/>
              </a:ext>
            </a:extLst>
          </p:cNvPr>
          <p:cNvSpPr/>
          <p:nvPr/>
        </p:nvSpPr>
        <p:spPr>
          <a:xfrm rot="19862183">
            <a:off x="11987567" y="4285753"/>
            <a:ext cx="76200" cy="762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4" name="직선 연결선 103">
            <a:extLst>
              <a:ext uri="{FF2B5EF4-FFF2-40B4-BE49-F238E27FC236}">
                <a16:creationId xmlns:a16="http://schemas.microsoft.com/office/drawing/2014/main" id="{23047DD5-9BDD-4890-B7BF-B7F3563453DF}"/>
              </a:ext>
            </a:extLst>
          </p:cNvPr>
          <p:cNvCxnSpPr>
            <a:cxnSpLocks/>
          </p:cNvCxnSpPr>
          <p:nvPr/>
        </p:nvCxnSpPr>
        <p:spPr>
          <a:xfrm flipH="1" flipV="1">
            <a:off x="1905000" y="9155071"/>
            <a:ext cx="14935200" cy="1959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6" name="직선 연결선 105">
            <a:extLst>
              <a:ext uri="{FF2B5EF4-FFF2-40B4-BE49-F238E27FC236}">
                <a16:creationId xmlns:a16="http://schemas.microsoft.com/office/drawing/2014/main" id="{024023F4-DA34-445A-8554-41EB98CAB478}"/>
              </a:ext>
            </a:extLst>
          </p:cNvPr>
          <p:cNvCxnSpPr>
            <a:cxnSpLocks/>
          </p:cNvCxnSpPr>
          <p:nvPr/>
        </p:nvCxnSpPr>
        <p:spPr>
          <a:xfrm flipV="1">
            <a:off x="16824960" y="2088436"/>
            <a:ext cx="0" cy="708622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9" name="직선 연결선 108">
            <a:extLst>
              <a:ext uri="{FF2B5EF4-FFF2-40B4-BE49-F238E27FC236}">
                <a16:creationId xmlns:a16="http://schemas.microsoft.com/office/drawing/2014/main" id="{4706CEA6-AE4A-4DD7-BFCE-69125BF1A77C}"/>
              </a:ext>
            </a:extLst>
          </p:cNvPr>
          <p:cNvCxnSpPr>
            <a:cxnSpLocks/>
            <a:stCxn id="101" idx="0"/>
          </p:cNvCxnSpPr>
          <p:nvPr/>
        </p:nvCxnSpPr>
        <p:spPr>
          <a:xfrm>
            <a:off x="4356391" y="4529528"/>
            <a:ext cx="1819159" cy="131158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1" name="직선 연결선 110">
            <a:extLst>
              <a:ext uri="{FF2B5EF4-FFF2-40B4-BE49-F238E27FC236}">
                <a16:creationId xmlns:a16="http://schemas.microsoft.com/office/drawing/2014/main" id="{A1D22A20-3275-4BC5-ABB7-0994C0322D62}"/>
              </a:ext>
            </a:extLst>
          </p:cNvPr>
          <p:cNvCxnSpPr>
            <a:cxnSpLocks/>
          </p:cNvCxnSpPr>
          <p:nvPr/>
        </p:nvCxnSpPr>
        <p:spPr>
          <a:xfrm flipH="1" flipV="1">
            <a:off x="1905000" y="2079106"/>
            <a:ext cx="14935200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3" name="직선 연결선 112">
            <a:extLst>
              <a:ext uri="{FF2B5EF4-FFF2-40B4-BE49-F238E27FC236}">
                <a16:creationId xmlns:a16="http://schemas.microsoft.com/office/drawing/2014/main" id="{FC7C5FB9-71C4-423A-8175-375F60C109EE}"/>
              </a:ext>
            </a:extLst>
          </p:cNvPr>
          <p:cNvCxnSpPr>
            <a:cxnSpLocks/>
            <a:stCxn id="98" idx="2"/>
            <a:endCxn id="100" idx="6"/>
          </p:cNvCxnSpPr>
          <p:nvPr/>
        </p:nvCxnSpPr>
        <p:spPr>
          <a:xfrm flipH="1">
            <a:off x="4408175" y="2106886"/>
            <a:ext cx="4269705" cy="155077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4" name="직선 연결선 113">
            <a:extLst>
              <a:ext uri="{FF2B5EF4-FFF2-40B4-BE49-F238E27FC236}">
                <a16:creationId xmlns:a16="http://schemas.microsoft.com/office/drawing/2014/main" id="{9A2DE928-9B91-410E-8FF4-BC22A33D9DCD}"/>
              </a:ext>
            </a:extLst>
          </p:cNvPr>
          <p:cNvCxnSpPr>
            <a:cxnSpLocks/>
            <a:stCxn id="72" idx="2"/>
            <a:endCxn id="74" idx="7"/>
          </p:cNvCxnSpPr>
          <p:nvPr/>
        </p:nvCxnSpPr>
        <p:spPr>
          <a:xfrm flipH="1">
            <a:off x="8901344" y="6749929"/>
            <a:ext cx="2467847" cy="99843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7" name="타원 126">
            <a:extLst>
              <a:ext uri="{FF2B5EF4-FFF2-40B4-BE49-F238E27FC236}">
                <a16:creationId xmlns:a16="http://schemas.microsoft.com/office/drawing/2014/main" id="{061FAC95-E9D6-413C-886A-B34C97718B9C}"/>
              </a:ext>
            </a:extLst>
          </p:cNvPr>
          <p:cNvSpPr/>
          <p:nvPr/>
        </p:nvSpPr>
        <p:spPr>
          <a:xfrm rot="19862183">
            <a:off x="8852718" y="3653979"/>
            <a:ext cx="76200" cy="762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1" name="직선 연결선 140">
            <a:extLst>
              <a:ext uri="{FF2B5EF4-FFF2-40B4-BE49-F238E27FC236}">
                <a16:creationId xmlns:a16="http://schemas.microsoft.com/office/drawing/2014/main" id="{019A847C-6E77-482F-9D1F-7F0B76C95024}"/>
              </a:ext>
            </a:extLst>
          </p:cNvPr>
          <p:cNvCxnSpPr>
            <a:cxnSpLocks/>
          </p:cNvCxnSpPr>
          <p:nvPr/>
        </p:nvCxnSpPr>
        <p:spPr>
          <a:xfrm flipV="1">
            <a:off x="1905000" y="2063712"/>
            <a:ext cx="0" cy="708622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40340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0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15291" y="654691"/>
            <a:ext cx="7921739" cy="10130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920"/>
              </a:lnSpc>
            </a:pPr>
            <a:r>
              <a:rPr lang="en-US" altLang="ko-KR" sz="7200" spc="-179" dirty="0">
                <a:solidFill>
                  <a:srgbClr val="704F48"/>
                </a:solidFill>
                <a:latin typeface="Nanum Myeongjo Regular"/>
              </a:rPr>
              <a:t>MODELS.JSP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-180975" y="9927592"/>
            <a:ext cx="18649950" cy="718816"/>
            <a:chOff x="0" y="0"/>
            <a:chExt cx="4911921" cy="18931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911921" cy="189318"/>
            </a:xfrm>
            <a:custGeom>
              <a:avLst/>
              <a:gdLst/>
              <a:ahLst/>
              <a:cxnLst/>
              <a:rect l="l" t="t" r="r" b="b"/>
              <a:pathLst>
                <a:path w="4911921" h="189318">
                  <a:moveTo>
                    <a:pt x="0" y="0"/>
                  </a:moveTo>
                  <a:lnTo>
                    <a:pt x="4911921" y="0"/>
                  </a:lnTo>
                  <a:lnTo>
                    <a:pt x="4911921" y="189318"/>
                  </a:lnTo>
                  <a:lnTo>
                    <a:pt x="0" y="189318"/>
                  </a:lnTo>
                  <a:close/>
                </a:path>
              </a:pathLst>
            </a:custGeom>
            <a:solidFill>
              <a:srgbClr val="D1CAC9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25" name="TextBox 2">
            <a:extLst>
              <a:ext uri="{FF2B5EF4-FFF2-40B4-BE49-F238E27FC236}">
                <a16:creationId xmlns:a16="http://schemas.microsoft.com/office/drawing/2014/main" id="{E313D723-FC81-4886-BABC-C4D95F9F2AD5}"/>
              </a:ext>
            </a:extLst>
          </p:cNvPr>
          <p:cNvSpPr txBox="1"/>
          <p:nvPr/>
        </p:nvSpPr>
        <p:spPr>
          <a:xfrm>
            <a:off x="-2209800" y="8834698"/>
            <a:ext cx="11658600" cy="8831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ts val="7920"/>
              </a:lnSpc>
            </a:pPr>
            <a:r>
              <a:rPr lang="ko-KR" altLang="en-US" sz="4000" spc="-179" dirty="0">
                <a:solidFill>
                  <a:srgbClr val="704F48"/>
                </a:solidFill>
                <a:latin typeface="Nanum Myeongjo Regular"/>
              </a:rPr>
              <a:t>모델 조회</a:t>
            </a:r>
            <a:endParaRPr lang="en-US" sz="4000" spc="-179" dirty="0">
              <a:solidFill>
                <a:srgbClr val="704F48"/>
              </a:solidFill>
              <a:latin typeface="Nanum Myeongjo Regular"/>
            </a:endParaRPr>
          </a:p>
        </p:txBody>
      </p:sp>
      <p:sp>
        <p:nvSpPr>
          <p:cNvPr id="12" name="TextBox 2">
            <a:extLst>
              <a:ext uri="{FF2B5EF4-FFF2-40B4-BE49-F238E27FC236}">
                <a16:creationId xmlns:a16="http://schemas.microsoft.com/office/drawing/2014/main" id="{CDC0F119-DAEB-4CF0-B118-B1D1BBE41845}"/>
              </a:ext>
            </a:extLst>
          </p:cNvPr>
          <p:cNvSpPr txBox="1"/>
          <p:nvPr/>
        </p:nvSpPr>
        <p:spPr>
          <a:xfrm>
            <a:off x="-1970314" y="2705100"/>
            <a:ext cx="11658600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ctr"/>
            <a:r>
              <a:rPr lang="ko-KR" altLang="en-US" sz="4000" spc="-179" dirty="0">
                <a:solidFill>
                  <a:srgbClr val="704F48"/>
                </a:solidFill>
                <a:latin typeface="Nanum Myeongjo Regular"/>
              </a:rPr>
              <a:t>모델 추가</a:t>
            </a:r>
            <a:r>
              <a:rPr lang="en-US" altLang="ko-KR" sz="4000" spc="-179" dirty="0">
                <a:solidFill>
                  <a:srgbClr val="704F48"/>
                </a:solidFill>
                <a:latin typeface="Nanum Myeongjo Regular"/>
              </a:rPr>
              <a:t>/ </a:t>
            </a:r>
            <a:r>
              <a:rPr lang="ko-KR" altLang="en-US" sz="4000" spc="-179" dirty="0">
                <a:solidFill>
                  <a:srgbClr val="704F48"/>
                </a:solidFill>
                <a:latin typeface="Nanum Myeongjo Regular"/>
              </a:rPr>
              <a:t>수정</a:t>
            </a:r>
            <a:r>
              <a:rPr lang="en-US" altLang="ko-KR" sz="4000" spc="-179" dirty="0">
                <a:solidFill>
                  <a:srgbClr val="704F48"/>
                </a:solidFill>
                <a:latin typeface="Nanum Myeongjo Regular"/>
              </a:rPr>
              <a:t>/ </a:t>
            </a:r>
            <a:r>
              <a:rPr lang="ko-KR" altLang="en-US" sz="4000" spc="-179" dirty="0">
                <a:solidFill>
                  <a:srgbClr val="704F48"/>
                </a:solidFill>
                <a:latin typeface="Nanum Myeongjo Regular"/>
              </a:rPr>
              <a:t>삭제</a:t>
            </a:r>
            <a:endParaRPr lang="en-US" altLang="ko-KR" sz="4000" spc="-179" dirty="0">
              <a:solidFill>
                <a:srgbClr val="704F48"/>
              </a:solidFill>
              <a:latin typeface="Nanum Myeongjo Regular"/>
            </a:endParaRPr>
          </a:p>
          <a:p>
            <a:pPr lvl="0" algn="ctr"/>
            <a:r>
              <a:rPr lang="en-US" altLang="ko-KR" sz="4000" spc="-179" dirty="0">
                <a:solidFill>
                  <a:srgbClr val="704F48"/>
                </a:solidFill>
                <a:latin typeface="Nanum Myeongjo Regular"/>
              </a:rPr>
              <a:t>&lt;https://itellyhood.tistory.c&gt;om/30</a:t>
            </a:r>
            <a:endParaRPr lang="en-US" sz="4000" spc="-179" dirty="0">
              <a:solidFill>
                <a:srgbClr val="704F48"/>
              </a:solidFill>
              <a:latin typeface="Nanum Myeongjo Regular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1132B1B-CD79-441A-AB18-867A1C1638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200" y="1820292"/>
            <a:ext cx="9683060" cy="609578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07C6FB3-62CC-400C-8C71-73B3ED4C4C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1797" y="3895182"/>
            <a:ext cx="4191585" cy="515374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0D7EA37-AE29-4F46-82F7-3EF17A0958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5497" y="323778"/>
            <a:ext cx="5658640" cy="2353003"/>
          </a:xfrm>
          <a:prstGeom prst="rect">
            <a:avLst/>
          </a:prstGeom>
        </p:spPr>
      </p:pic>
      <p:sp>
        <p:nvSpPr>
          <p:cNvPr id="17" name="타원 16">
            <a:extLst>
              <a:ext uri="{FF2B5EF4-FFF2-40B4-BE49-F238E27FC236}">
                <a16:creationId xmlns:a16="http://schemas.microsoft.com/office/drawing/2014/main" id="{43333E92-DF82-4100-A33C-5C23EBF9E5AD}"/>
              </a:ext>
            </a:extLst>
          </p:cNvPr>
          <p:cNvSpPr/>
          <p:nvPr/>
        </p:nvSpPr>
        <p:spPr>
          <a:xfrm>
            <a:off x="11538648" y="4238495"/>
            <a:ext cx="76200" cy="762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212AE198-5F85-4831-8DFB-E1D1639F7DE8}"/>
              </a:ext>
            </a:extLst>
          </p:cNvPr>
          <p:cNvCxnSpPr>
            <a:cxnSpLocks/>
            <a:stCxn id="19" idx="6"/>
          </p:cNvCxnSpPr>
          <p:nvPr/>
        </p:nvCxnSpPr>
        <p:spPr>
          <a:xfrm>
            <a:off x="5638800" y="2257633"/>
            <a:ext cx="5924885" cy="201896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타원 18">
            <a:extLst>
              <a:ext uri="{FF2B5EF4-FFF2-40B4-BE49-F238E27FC236}">
                <a16:creationId xmlns:a16="http://schemas.microsoft.com/office/drawing/2014/main" id="{07831F32-0F4D-4295-A34A-EDF2DC54713C}"/>
              </a:ext>
            </a:extLst>
          </p:cNvPr>
          <p:cNvSpPr/>
          <p:nvPr/>
        </p:nvSpPr>
        <p:spPr>
          <a:xfrm>
            <a:off x="5562600" y="2219533"/>
            <a:ext cx="76200" cy="762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15768360-872F-4273-ADDB-81B3B8153E91}"/>
              </a:ext>
            </a:extLst>
          </p:cNvPr>
          <p:cNvSpPr/>
          <p:nvPr/>
        </p:nvSpPr>
        <p:spPr>
          <a:xfrm>
            <a:off x="8393178" y="5076745"/>
            <a:ext cx="76200" cy="762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9B7352A4-D3A9-462F-9823-A505C1CCB00E}"/>
              </a:ext>
            </a:extLst>
          </p:cNvPr>
          <p:cNvCxnSpPr>
            <a:cxnSpLocks/>
            <a:stCxn id="23" idx="6"/>
          </p:cNvCxnSpPr>
          <p:nvPr/>
        </p:nvCxnSpPr>
        <p:spPr>
          <a:xfrm flipV="1">
            <a:off x="5676900" y="5114845"/>
            <a:ext cx="2716278" cy="24780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타원 22">
            <a:extLst>
              <a:ext uri="{FF2B5EF4-FFF2-40B4-BE49-F238E27FC236}">
                <a16:creationId xmlns:a16="http://schemas.microsoft.com/office/drawing/2014/main" id="{7DBB786E-16A3-4057-9F02-91A9DF1988D2}"/>
              </a:ext>
            </a:extLst>
          </p:cNvPr>
          <p:cNvSpPr/>
          <p:nvPr/>
        </p:nvSpPr>
        <p:spPr>
          <a:xfrm>
            <a:off x="5600700" y="5324549"/>
            <a:ext cx="76200" cy="762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06398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0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15291" y="654691"/>
            <a:ext cx="7921739" cy="10130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920"/>
              </a:lnSpc>
            </a:pPr>
            <a:r>
              <a:rPr lang="en-US" altLang="ko-KR" sz="7200" spc="-179" dirty="0">
                <a:solidFill>
                  <a:srgbClr val="704F48"/>
                </a:solidFill>
                <a:latin typeface="Nanum Myeongjo Regular"/>
              </a:rPr>
              <a:t>INSERT.JSP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-180975" y="9927592"/>
            <a:ext cx="18649950" cy="718816"/>
            <a:chOff x="0" y="0"/>
            <a:chExt cx="4911921" cy="18931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911921" cy="189318"/>
            </a:xfrm>
            <a:custGeom>
              <a:avLst/>
              <a:gdLst/>
              <a:ahLst/>
              <a:cxnLst/>
              <a:rect l="l" t="t" r="r" b="b"/>
              <a:pathLst>
                <a:path w="4911921" h="189318">
                  <a:moveTo>
                    <a:pt x="0" y="0"/>
                  </a:moveTo>
                  <a:lnTo>
                    <a:pt x="4911921" y="0"/>
                  </a:lnTo>
                  <a:lnTo>
                    <a:pt x="4911921" y="189318"/>
                  </a:lnTo>
                  <a:lnTo>
                    <a:pt x="0" y="189318"/>
                  </a:lnTo>
                  <a:close/>
                </a:path>
              </a:pathLst>
            </a:custGeom>
            <a:solidFill>
              <a:srgbClr val="D1CAC9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25" name="TextBox 2">
            <a:extLst>
              <a:ext uri="{FF2B5EF4-FFF2-40B4-BE49-F238E27FC236}">
                <a16:creationId xmlns:a16="http://schemas.microsoft.com/office/drawing/2014/main" id="{E313D723-FC81-4886-BABC-C4D95F9F2AD5}"/>
              </a:ext>
            </a:extLst>
          </p:cNvPr>
          <p:cNvSpPr txBox="1"/>
          <p:nvPr/>
        </p:nvSpPr>
        <p:spPr>
          <a:xfrm>
            <a:off x="-1756956" y="8679769"/>
            <a:ext cx="11658600" cy="8831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ts val="7920"/>
              </a:lnSpc>
            </a:pPr>
            <a:r>
              <a:rPr lang="ko-KR" altLang="en-US" sz="4000" spc="-179" dirty="0">
                <a:solidFill>
                  <a:srgbClr val="704F48"/>
                </a:solidFill>
                <a:latin typeface="Nanum Myeongjo Regular"/>
              </a:rPr>
              <a:t>모델 추가</a:t>
            </a:r>
            <a:endParaRPr lang="en-US" sz="4000" spc="-179" dirty="0">
              <a:solidFill>
                <a:srgbClr val="704F48"/>
              </a:solidFill>
              <a:latin typeface="Nanum Myeongjo Regular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43333E92-DF82-4100-A33C-5C23EBF9E5AD}"/>
              </a:ext>
            </a:extLst>
          </p:cNvPr>
          <p:cNvSpPr/>
          <p:nvPr/>
        </p:nvSpPr>
        <p:spPr>
          <a:xfrm>
            <a:off x="11538648" y="4238495"/>
            <a:ext cx="76200" cy="762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E2C71DD-A5D0-491F-AF98-E44A382DBB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8923" y="2125346"/>
            <a:ext cx="8966369" cy="6253973"/>
          </a:xfrm>
          <a:prstGeom prst="rect">
            <a:avLst/>
          </a:prstGeom>
        </p:spPr>
      </p:pic>
      <p:sp>
        <p:nvSpPr>
          <p:cNvPr id="20" name="타원 19">
            <a:extLst>
              <a:ext uri="{FF2B5EF4-FFF2-40B4-BE49-F238E27FC236}">
                <a16:creationId xmlns:a16="http://schemas.microsoft.com/office/drawing/2014/main" id="{16C1EC99-1C7B-4EBA-A384-99516F37DE5E}"/>
              </a:ext>
            </a:extLst>
          </p:cNvPr>
          <p:cNvSpPr/>
          <p:nvPr/>
        </p:nvSpPr>
        <p:spPr>
          <a:xfrm>
            <a:off x="11963400" y="4560872"/>
            <a:ext cx="76200" cy="762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4634E87D-9000-4264-8082-FE9D4983D4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5864" y="1715268"/>
            <a:ext cx="3892963" cy="182482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A5192369-0BC3-41A4-B68E-43C6AE7C83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998" y="3769906"/>
            <a:ext cx="5858693" cy="5020376"/>
          </a:xfrm>
          <a:prstGeom prst="rect">
            <a:avLst/>
          </a:prstGeom>
        </p:spPr>
      </p:pic>
      <p:sp>
        <p:nvSpPr>
          <p:cNvPr id="19" name="타원 18">
            <a:extLst>
              <a:ext uri="{FF2B5EF4-FFF2-40B4-BE49-F238E27FC236}">
                <a16:creationId xmlns:a16="http://schemas.microsoft.com/office/drawing/2014/main" id="{07831F32-0F4D-4295-A34A-EDF2DC54713C}"/>
              </a:ext>
            </a:extLst>
          </p:cNvPr>
          <p:cNvSpPr/>
          <p:nvPr/>
        </p:nvSpPr>
        <p:spPr>
          <a:xfrm>
            <a:off x="5562600" y="2219533"/>
            <a:ext cx="76200" cy="762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212AE198-5F85-4831-8DFB-E1D1639F7DE8}"/>
              </a:ext>
            </a:extLst>
          </p:cNvPr>
          <p:cNvCxnSpPr>
            <a:cxnSpLocks/>
            <a:stCxn id="19" idx="6"/>
            <a:endCxn id="20" idx="2"/>
          </p:cNvCxnSpPr>
          <p:nvPr/>
        </p:nvCxnSpPr>
        <p:spPr>
          <a:xfrm>
            <a:off x="5638800" y="2257633"/>
            <a:ext cx="6324600" cy="234133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16729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0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15291" y="654691"/>
            <a:ext cx="7921739" cy="10130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920"/>
              </a:lnSpc>
            </a:pPr>
            <a:r>
              <a:rPr lang="en-US" altLang="ko-KR" sz="7200" spc="-179" dirty="0">
                <a:solidFill>
                  <a:srgbClr val="704F48"/>
                </a:solidFill>
                <a:latin typeface="Nanum Myeongjo Regular"/>
              </a:rPr>
              <a:t>UPDATE.JSP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-180975" y="9927592"/>
            <a:ext cx="18649950" cy="718816"/>
            <a:chOff x="0" y="0"/>
            <a:chExt cx="4911921" cy="18931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911921" cy="189318"/>
            </a:xfrm>
            <a:custGeom>
              <a:avLst/>
              <a:gdLst/>
              <a:ahLst/>
              <a:cxnLst/>
              <a:rect l="l" t="t" r="r" b="b"/>
              <a:pathLst>
                <a:path w="4911921" h="189318">
                  <a:moveTo>
                    <a:pt x="0" y="0"/>
                  </a:moveTo>
                  <a:lnTo>
                    <a:pt x="4911921" y="0"/>
                  </a:lnTo>
                  <a:lnTo>
                    <a:pt x="4911921" y="189318"/>
                  </a:lnTo>
                  <a:lnTo>
                    <a:pt x="0" y="189318"/>
                  </a:lnTo>
                  <a:close/>
                </a:path>
              </a:pathLst>
            </a:custGeom>
            <a:solidFill>
              <a:srgbClr val="D1CAC9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25" name="TextBox 2">
            <a:extLst>
              <a:ext uri="{FF2B5EF4-FFF2-40B4-BE49-F238E27FC236}">
                <a16:creationId xmlns:a16="http://schemas.microsoft.com/office/drawing/2014/main" id="{E313D723-FC81-4886-BABC-C4D95F9F2AD5}"/>
              </a:ext>
            </a:extLst>
          </p:cNvPr>
          <p:cNvSpPr txBox="1"/>
          <p:nvPr/>
        </p:nvSpPr>
        <p:spPr>
          <a:xfrm>
            <a:off x="-1814855" y="8773163"/>
            <a:ext cx="11658600" cy="8831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ts val="7920"/>
              </a:lnSpc>
            </a:pPr>
            <a:r>
              <a:rPr lang="ko-KR" altLang="en-US" sz="4000" spc="-179" dirty="0">
                <a:solidFill>
                  <a:srgbClr val="704F48"/>
                </a:solidFill>
                <a:latin typeface="Nanum Myeongjo Regular"/>
              </a:rPr>
              <a:t>모델 수정</a:t>
            </a:r>
            <a:endParaRPr lang="en-US" sz="4000" spc="-179" dirty="0">
              <a:solidFill>
                <a:srgbClr val="704F48"/>
              </a:solidFill>
              <a:latin typeface="Nanum Myeongjo Regular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07831F32-0F4D-4295-A34A-EDF2DC54713C}"/>
              </a:ext>
            </a:extLst>
          </p:cNvPr>
          <p:cNvSpPr/>
          <p:nvPr/>
        </p:nvSpPr>
        <p:spPr>
          <a:xfrm>
            <a:off x="6324600" y="2476500"/>
            <a:ext cx="76200" cy="762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C49B3BE-C133-4490-B558-F437A74441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7030" y="2299796"/>
            <a:ext cx="9087529" cy="5778040"/>
          </a:xfrm>
          <a:prstGeom prst="rect">
            <a:avLst/>
          </a:prstGeom>
        </p:spPr>
      </p:pic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212AE198-5F85-4831-8DFB-E1D1639F7DE8}"/>
              </a:ext>
            </a:extLst>
          </p:cNvPr>
          <p:cNvCxnSpPr>
            <a:cxnSpLocks/>
            <a:stCxn id="19" idx="6"/>
            <a:endCxn id="20" idx="2"/>
          </p:cNvCxnSpPr>
          <p:nvPr/>
        </p:nvCxnSpPr>
        <p:spPr>
          <a:xfrm>
            <a:off x="6400800" y="2514600"/>
            <a:ext cx="5562600" cy="208437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타원 19">
            <a:extLst>
              <a:ext uri="{FF2B5EF4-FFF2-40B4-BE49-F238E27FC236}">
                <a16:creationId xmlns:a16="http://schemas.microsoft.com/office/drawing/2014/main" id="{16C1EC99-1C7B-4EBA-A384-99516F37DE5E}"/>
              </a:ext>
            </a:extLst>
          </p:cNvPr>
          <p:cNvSpPr/>
          <p:nvPr/>
        </p:nvSpPr>
        <p:spPr>
          <a:xfrm>
            <a:off x="11963400" y="4560872"/>
            <a:ext cx="76200" cy="762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5725517-54A6-4421-8D60-060F15C913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1303" y="1613206"/>
            <a:ext cx="4326283" cy="208437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25D2482-45FD-48BC-B87F-FA33136B24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099" y="3752006"/>
            <a:ext cx="5134692" cy="5172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3146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0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15291" y="654691"/>
            <a:ext cx="7921739" cy="10130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920"/>
              </a:lnSpc>
            </a:pPr>
            <a:r>
              <a:rPr lang="en-US" altLang="ko-KR" sz="7200" spc="-179" dirty="0">
                <a:solidFill>
                  <a:srgbClr val="704F48"/>
                </a:solidFill>
                <a:latin typeface="Nanum Myeongjo Regular"/>
              </a:rPr>
              <a:t>UPDATE.JSP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-180975" y="9927592"/>
            <a:ext cx="18649950" cy="718816"/>
            <a:chOff x="0" y="0"/>
            <a:chExt cx="4911921" cy="18931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911921" cy="189318"/>
            </a:xfrm>
            <a:custGeom>
              <a:avLst/>
              <a:gdLst/>
              <a:ahLst/>
              <a:cxnLst/>
              <a:rect l="l" t="t" r="r" b="b"/>
              <a:pathLst>
                <a:path w="4911921" h="189318">
                  <a:moveTo>
                    <a:pt x="0" y="0"/>
                  </a:moveTo>
                  <a:lnTo>
                    <a:pt x="4911921" y="0"/>
                  </a:lnTo>
                  <a:lnTo>
                    <a:pt x="4911921" y="189318"/>
                  </a:lnTo>
                  <a:lnTo>
                    <a:pt x="0" y="189318"/>
                  </a:lnTo>
                  <a:close/>
                </a:path>
              </a:pathLst>
            </a:custGeom>
            <a:solidFill>
              <a:srgbClr val="D1CAC9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25" name="TextBox 2">
            <a:extLst>
              <a:ext uri="{FF2B5EF4-FFF2-40B4-BE49-F238E27FC236}">
                <a16:creationId xmlns:a16="http://schemas.microsoft.com/office/drawing/2014/main" id="{E313D723-FC81-4886-BABC-C4D95F9F2AD5}"/>
              </a:ext>
            </a:extLst>
          </p:cNvPr>
          <p:cNvSpPr txBox="1"/>
          <p:nvPr/>
        </p:nvSpPr>
        <p:spPr>
          <a:xfrm>
            <a:off x="-1918902" y="8943508"/>
            <a:ext cx="11658600" cy="8831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ts val="7920"/>
              </a:lnSpc>
            </a:pPr>
            <a:r>
              <a:rPr lang="ko-KR" altLang="en-US" sz="4000" spc="-179" dirty="0">
                <a:solidFill>
                  <a:srgbClr val="704F48"/>
                </a:solidFill>
                <a:latin typeface="Nanum Myeongjo Regular"/>
              </a:rPr>
              <a:t>모델 삭제</a:t>
            </a:r>
            <a:endParaRPr lang="en-US" sz="4000" spc="-179" dirty="0">
              <a:solidFill>
                <a:srgbClr val="704F48"/>
              </a:solidFill>
              <a:latin typeface="Nanum Myeongjo Regular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07831F32-0F4D-4295-A34A-EDF2DC54713C}"/>
              </a:ext>
            </a:extLst>
          </p:cNvPr>
          <p:cNvSpPr/>
          <p:nvPr/>
        </p:nvSpPr>
        <p:spPr>
          <a:xfrm>
            <a:off x="6324600" y="2476500"/>
            <a:ext cx="76200" cy="762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652694A-9602-4A77-ACA9-1EDDF0B696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5400" y="2447365"/>
            <a:ext cx="8786433" cy="5649332"/>
          </a:xfrm>
          <a:prstGeom prst="rect">
            <a:avLst/>
          </a:prstGeom>
        </p:spPr>
      </p:pic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212AE198-5F85-4831-8DFB-E1D1639F7DE8}"/>
              </a:ext>
            </a:extLst>
          </p:cNvPr>
          <p:cNvCxnSpPr>
            <a:cxnSpLocks/>
            <a:stCxn id="19" idx="6"/>
            <a:endCxn id="20" idx="2"/>
          </p:cNvCxnSpPr>
          <p:nvPr/>
        </p:nvCxnSpPr>
        <p:spPr>
          <a:xfrm>
            <a:off x="6400800" y="2514600"/>
            <a:ext cx="5562600" cy="208437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타원 19">
            <a:extLst>
              <a:ext uri="{FF2B5EF4-FFF2-40B4-BE49-F238E27FC236}">
                <a16:creationId xmlns:a16="http://schemas.microsoft.com/office/drawing/2014/main" id="{16C1EC99-1C7B-4EBA-A384-99516F37DE5E}"/>
              </a:ext>
            </a:extLst>
          </p:cNvPr>
          <p:cNvSpPr/>
          <p:nvPr/>
        </p:nvSpPr>
        <p:spPr>
          <a:xfrm>
            <a:off x="11963400" y="4560872"/>
            <a:ext cx="76200" cy="762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CC58253-F4AF-40C9-BAC8-068803BFCD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350" y="1524990"/>
            <a:ext cx="4987050" cy="240272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D57E583-B747-4A7A-A789-DA94A4086C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3997475"/>
            <a:ext cx="5534797" cy="5182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279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0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15291" y="654691"/>
            <a:ext cx="7921739" cy="10130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920"/>
              </a:lnSpc>
            </a:pPr>
            <a:r>
              <a:rPr lang="ko-KR" altLang="en-US" sz="7200" spc="-179" dirty="0">
                <a:solidFill>
                  <a:srgbClr val="704F48"/>
                </a:solidFill>
                <a:latin typeface="Nanum Myeongjo Regular"/>
              </a:rPr>
              <a:t>주석</a:t>
            </a:r>
            <a:endParaRPr lang="en-US" altLang="ko-KR" sz="7200" spc="-179" dirty="0">
              <a:solidFill>
                <a:srgbClr val="704F48"/>
              </a:solidFill>
              <a:latin typeface="Nanum Myeongjo Regular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-180975" y="9927592"/>
            <a:ext cx="18649950" cy="718816"/>
            <a:chOff x="0" y="0"/>
            <a:chExt cx="4911921" cy="18931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911921" cy="189318"/>
            </a:xfrm>
            <a:custGeom>
              <a:avLst/>
              <a:gdLst/>
              <a:ahLst/>
              <a:cxnLst/>
              <a:rect l="l" t="t" r="r" b="b"/>
              <a:pathLst>
                <a:path w="4911921" h="189318">
                  <a:moveTo>
                    <a:pt x="0" y="0"/>
                  </a:moveTo>
                  <a:lnTo>
                    <a:pt x="4911921" y="0"/>
                  </a:lnTo>
                  <a:lnTo>
                    <a:pt x="4911921" y="189318"/>
                  </a:lnTo>
                  <a:lnTo>
                    <a:pt x="0" y="189318"/>
                  </a:lnTo>
                  <a:close/>
                </a:path>
              </a:pathLst>
            </a:custGeom>
            <a:solidFill>
              <a:srgbClr val="D1CAC9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5E81685-89C8-4775-A323-17062CEE99C0}"/>
              </a:ext>
            </a:extLst>
          </p:cNvPr>
          <p:cNvSpPr/>
          <p:nvPr/>
        </p:nvSpPr>
        <p:spPr>
          <a:xfrm>
            <a:off x="2476500" y="4634929"/>
            <a:ext cx="13335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ko-KR" altLang="en-US" sz="4400" spc="-179" dirty="0">
                <a:solidFill>
                  <a:srgbClr val="704F48"/>
                </a:solidFill>
                <a:latin typeface="Nanum Myeongjo Regular"/>
              </a:rPr>
              <a:t>모델 추가</a:t>
            </a:r>
            <a:r>
              <a:rPr lang="en-US" altLang="ko-KR" sz="4400" spc="-179" dirty="0">
                <a:solidFill>
                  <a:srgbClr val="704F48"/>
                </a:solidFill>
                <a:latin typeface="Nanum Myeongjo Regular"/>
              </a:rPr>
              <a:t>/ </a:t>
            </a:r>
            <a:r>
              <a:rPr lang="ko-KR" altLang="en-US" sz="4400" spc="-179" dirty="0">
                <a:solidFill>
                  <a:srgbClr val="704F48"/>
                </a:solidFill>
                <a:latin typeface="Nanum Myeongjo Regular"/>
              </a:rPr>
              <a:t>수정</a:t>
            </a:r>
            <a:r>
              <a:rPr lang="en-US" altLang="ko-KR" sz="4400" spc="-179" dirty="0">
                <a:solidFill>
                  <a:srgbClr val="704F48"/>
                </a:solidFill>
                <a:latin typeface="Nanum Myeongjo Regular"/>
              </a:rPr>
              <a:t>/ </a:t>
            </a:r>
            <a:r>
              <a:rPr lang="ko-KR" altLang="en-US" sz="4400" spc="-179" dirty="0">
                <a:solidFill>
                  <a:srgbClr val="704F48"/>
                </a:solidFill>
                <a:latin typeface="Nanum Myeongjo Regular"/>
              </a:rPr>
              <a:t>삭제</a:t>
            </a:r>
            <a:r>
              <a:rPr lang="en-US" altLang="ko-KR" sz="4400" spc="-179" dirty="0">
                <a:solidFill>
                  <a:srgbClr val="704F48"/>
                </a:solidFill>
                <a:latin typeface="Nanum Myeongjo Regular"/>
              </a:rPr>
              <a:t>&lt;https://itellyhood.tistory.c&gt;om/30</a:t>
            </a:r>
          </a:p>
        </p:txBody>
      </p:sp>
    </p:spTree>
    <p:extLst>
      <p:ext uri="{BB962C8B-B14F-4D97-AF65-F5344CB8AC3E}">
        <p14:creationId xmlns:p14="http://schemas.microsoft.com/office/powerpoint/2010/main" val="20283769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186</TotalTime>
  <Words>87</Words>
  <Application>Microsoft Office PowerPoint</Application>
  <PresentationFormat>사용자 지정</PresentationFormat>
  <Paragraphs>23</Paragraphs>
  <Slides>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4" baseType="lpstr">
      <vt:lpstr>Nanum Myeongjo Regular</vt:lpstr>
      <vt:lpstr>Calibri</vt:lpstr>
      <vt:lpstr>Arial</vt:lpstr>
      <vt:lpstr>맑은 고딕</vt:lpstr>
      <vt:lpstr>Nanum Myeongjo Regular Bold</vt:lpstr>
      <vt:lpstr>Source Han Sans KR Medium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베이지색 테마의 사업계획서 프레젠테이션</dc:title>
  <dc:creator>PC16</dc:creator>
  <cp:lastModifiedBy>PC16</cp:lastModifiedBy>
  <cp:revision>14</cp:revision>
  <dcterms:created xsi:type="dcterms:W3CDTF">2006-08-16T00:00:00Z</dcterms:created>
  <dcterms:modified xsi:type="dcterms:W3CDTF">2022-12-08T19:47:51Z</dcterms:modified>
  <dc:identifier>DAFUMG4lZyc</dc:identifier>
</cp:coreProperties>
</file>